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9" r:id="rId5"/>
    <p:sldId id="282" r:id="rId6"/>
    <p:sldId id="285" r:id="rId7"/>
    <p:sldId id="286" r:id="rId8"/>
    <p:sldId id="289" r:id="rId9"/>
    <p:sldId id="287" r:id="rId10"/>
    <p:sldId id="288" r:id="rId11"/>
    <p:sldId id="283" r:id="rId12"/>
    <p:sldId id="284" r:id="rId13"/>
    <p:sldId id="290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1" autoAdjust="0"/>
    <p:restoredTop sz="94598" autoAdjust="0"/>
  </p:normalViewPr>
  <p:slideViewPr>
    <p:cSldViewPr snapToGrid="0">
      <p:cViewPr varScale="1">
        <p:scale>
          <a:sx n="97" d="100"/>
          <a:sy n="97" d="100"/>
        </p:scale>
        <p:origin x="96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4CA90D-FAE5-4CC1-874C-F8C9E6C3EF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087B5-F672-40FE-9915-815CBA9EB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6D27-016E-48F5-B33E-8A9AF3259A1C}" type="datetime1">
              <a:rPr lang="en-GB" smtClean="0"/>
              <a:t>17/03/2024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2D30A-24C7-499B-BF2A-8E5130AC9C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0FE9B-9EEE-4F4D-B5DD-0D553217C5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65E75-2179-4AE0-B0C7-D97955CF4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77867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8F8AC0-B329-4373-BBD0-89392C5748D6}" type="datetime1">
              <a:rPr lang="en-GB" smtClean="0"/>
              <a:t>17/03/2024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1EF503-E31C-4FCE-86D9-0C61A5CBE2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 rtl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 anchor="t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rtl="0"/>
            <a:r>
              <a:rPr lang="en-GB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2CC964-A50B-4C29-B4E4-2C30BB34CCF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rtlCol="0"/>
          <a:lstStyle>
            <a:lvl1pPr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 rtlCol="0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rtlCol="0" anchor="ctr">
            <a:normAutofit/>
          </a:bodyPr>
          <a:lstStyle>
            <a:lvl1pPr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 rtlCol="0">
            <a:normAutofit/>
          </a:bodyPr>
          <a:lstStyle>
            <a:lvl1pPr algn="l">
              <a:defRPr sz="4400"/>
            </a:lvl1pPr>
          </a:lstStyle>
          <a:p>
            <a:pPr algn="r"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 rtlCol="0"/>
          <a:lstStyle>
            <a:lvl1pPr>
              <a:buNone/>
              <a:defRPr/>
            </a:lvl1pPr>
          </a:lstStyle>
          <a:p>
            <a:pPr algn="r" rtl="0"/>
            <a:r>
              <a:rPr lang="en-US"/>
              <a:t>Click to edit Master subtitle style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rtlCol="0" anchor="b">
            <a:normAutofit/>
          </a:bodyPr>
          <a:lstStyle>
            <a:lvl1pPr>
              <a:buNone/>
              <a:defRPr/>
            </a:lvl1pPr>
          </a:lstStyle>
          <a:p>
            <a:pPr algn="l" rtl="0"/>
            <a:r>
              <a:rPr lang="en-US" sz="1600"/>
              <a:t>Click to edit Master subtitle style</a:t>
            </a:r>
            <a:endParaRPr lang="en-GB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rtlCol="0" anchor="t"/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low angle view of buildings in a city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3279" y="0"/>
            <a:ext cx="956872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FUSION CLOCK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538" y="4240213"/>
            <a:ext cx="3497262" cy="1801812"/>
          </a:xfrm>
        </p:spPr>
        <p:txBody>
          <a:bodyPr rtlCol="0"/>
          <a:lstStyle/>
          <a:p>
            <a:pPr rtl="0"/>
            <a:r>
              <a:rPr lang="en-GB" dirty="0"/>
              <a:t>By Robert Aries</a:t>
            </a:r>
          </a:p>
          <a:p>
            <a:pPr rtl="0"/>
            <a:r>
              <a:rPr lang="en-GB" dirty="0"/>
              <a:t>And Jake Mortlock</a:t>
            </a:r>
          </a:p>
          <a:p>
            <a:pPr rtl="0"/>
            <a:r>
              <a:rPr lang="en-GB"/>
              <a:t>And Ed Potter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83934-E1ED-A587-CA61-6BEE9B4D9998}"/>
              </a:ext>
            </a:extLst>
          </p:cNvPr>
          <p:cNvSpPr txBox="1"/>
          <p:nvPr/>
        </p:nvSpPr>
        <p:spPr>
          <a:xfrm>
            <a:off x="436418" y="1756064"/>
            <a:ext cx="276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Walbaum Display Light (Headings)"/>
              </a:rPr>
              <a:t>A business-first, online, social media alarm application.</a:t>
            </a:r>
          </a:p>
        </p:txBody>
      </p: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5B59-8B02-CDEE-5B2F-58AC4146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future is bright for alarms</a:t>
            </a:r>
          </a:p>
        </p:txBody>
      </p:sp>
      <p:pic>
        <p:nvPicPr>
          <p:cNvPr id="13" name="Picture Placeholder 12" descr="A dog running on grass&#10;&#10;Description automatically generated">
            <a:extLst>
              <a:ext uri="{FF2B5EF4-FFF2-40B4-BE49-F238E27FC236}">
                <a16:creationId xmlns:a16="http://schemas.microsoft.com/office/drawing/2014/main" id="{642C7FE1-F8AC-612E-AB53-61861488D7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738" r="13738"/>
          <a:stretch>
            <a:fillRect/>
          </a:stretch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B5AF8-0CC7-E44F-DBB3-587FD348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C44C72-5891-2D08-5428-9420CF9F5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Wake up together with the rest of the world, and never feel alone again.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926B14-4DB7-6577-3240-9E60141BC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240CB-3F7A-7ED0-4C39-E7F36995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37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C23015-3376-C7F1-A403-3BFCF673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210" y="12690"/>
            <a:ext cx="317591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80F49C-7179-8DDE-1D80-7D4C7260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21" y="0"/>
            <a:ext cx="315338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0C0F9-67B2-81B1-E325-FB390AA7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781" y="0"/>
            <a:ext cx="316904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51143-47E2-088C-3171-6B0433BD6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8471" y="0"/>
            <a:ext cx="3216252" cy="6883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47901-FE22-4A5F-BF55-EDD54EBF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415" y="5349515"/>
            <a:ext cx="12249415" cy="929986"/>
          </a:xfrm>
          <a:solidFill>
            <a:srgbClr val="B2B2B2">
              <a:alpha val="43137"/>
            </a:srgbClr>
          </a:solidFill>
        </p:spPr>
        <p:txBody>
          <a:bodyPr/>
          <a:lstStyle/>
          <a:p>
            <a:r>
              <a:rPr lang="en-GB" dirty="0"/>
              <a:t>Front End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F977A-EB45-3950-6BAF-6446EFA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38E37-8275-8F5F-4D8D-107D9F5B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AD46-DE58-180F-D3AE-7BFBF0F3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470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EDCCA-FA30-D134-EAC7-0EBCF15E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6286B-5BAB-B30D-2F23-8BEA5F87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D997-90E8-148A-5028-6EE4A88B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en-GB" smtClean="0"/>
              <a:t>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D009F-18FB-1D0F-22DB-139FF3FF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24" y="0"/>
            <a:ext cx="315338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44BF3C-BE87-2E10-B2C8-B98F7E10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52" y="0"/>
            <a:ext cx="3150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A0153F-BA20-EA1D-D2DF-975AD8BB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C3C71-7F35-71D0-14AB-6C48DBEE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A4223-121D-BC6D-CBCB-6B8A3C88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F440C-90B2-6E2F-6280-E27D750D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13" y="0"/>
            <a:ext cx="312044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9B990-80F9-E0BB-C13D-5823DBC7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154" y="0"/>
            <a:ext cx="317058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D894F-46F1-360C-FB3A-D370703E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810" y="0"/>
            <a:ext cx="318639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A6465-E2E1-B427-1910-63FFBD41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451" y="0"/>
            <a:ext cx="3128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1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758E3-B795-4438-95AF-F0F161E3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09A2F-A9D4-18FE-7D3A-331580AB7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67CA6-1E2C-1F83-3C1B-2CB79A96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en-GB" smtClean="0"/>
              <a:t>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272EB-DAA4-3D6E-E45D-D9461303C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249" y="0"/>
            <a:ext cx="314387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43177C-DC0B-1C48-925D-A9426533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172" y="0"/>
            <a:ext cx="311861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71F9D-6FFA-8E7B-7D3E-E52E2BC72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057" y="0"/>
            <a:ext cx="314908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58BA5A-F406-69DF-4C8D-4DF2C5BFD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195" y="0"/>
            <a:ext cx="3161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9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232C1-FD82-7E8A-6FA7-F923F20F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7A467-7206-688F-266B-F4D89440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5B68B-9E78-413E-7160-01CCFBA5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en-GB" smtClean="0"/>
              <a:t>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D0C58-E2D1-D722-86EF-516D8B11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9233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3DC35-D21E-EF1C-3AAB-7B3F75B7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469" y="0"/>
            <a:ext cx="3166753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923B6B-100F-BD41-94EA-536E9C0D7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959" y="0"/>
            <a:ext cx="3105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9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73DCDD-FC3C-C760-FA12-D53B436A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F364F-4966-4DB9-75F9-54FB93A59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1424A-CE3B-8428-6BB8-ADDB8D40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D8ADB-B7B3-6C1D-096A-BF71157C1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62" y="0"/>
            <a:ext cx="312088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2796DB-AF58-3696-0C11-4FA0502B3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890" y="0"/>
            <a:ext cx="318103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33E7B-182E-93AC-1C35-283B40523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848" y="0"/>
            <a:ext cx="3069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1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AB856-C009-4E30-7C1D-3212379F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D26B0-8964-98C9-C9CE-AE0DDFA2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55C0C-6748-4BF0-CA3F-5A89D829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en-GB" smtClean="0"/>
              <a:t>8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63B0B7-C613-A64B-29C2-EBEF2205B968}"/>
              </a:ext>
            </a:extLst>
          </p:cNvPr>
          <p:cNvSpPr txBox="1">
            <a:spLocks/>
          </p:cNvSpPr>
          <p:nvPr/>
        </p:nvSpPr>
        <p:spPr>
          <a:xfrm>
            <a:off x="1" y="237187"/>
            <a:ext cx="12192000" cy="929986"/>
          </a:xfrm>
          <a:prstGeom prst="rect">
            <a:avLst/>
          </a:prstGeom>
          <a:solidFill>
            <a:srgbClr val="B2B2B2">
              <a:alpha val="43137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Back 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15A9A-4160-3858-D2F6-DB2F6209FC0E}"/>
              </a:ext>
            </a:extLst>
          </p:cNvPr>
          <p:cNvSpPr txBox="1"/>
          <p:nvPr/>
        </p:nvSpPr>
        <p:spPr>
          <a:xfrm>
            <a:off x="337704" y="1560810"/>
            <a:ext cx="3247159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err="1"/>
              <a:t>ASP.Net</a:t>
            </a:r>
            <a:r>
              <a:rPr lang="en-GB" dirty="0"/>
              <a:t> API with Swagger documentation.</a:t>
            </a:r>
          </a:p>
          <a:p>
            <a:r>
              <a:rPr lang="en-GB" dirty="0"/>
              <a:t>EF Database integration.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91A3F-52DC-7EC1-1168-283398A3CD4A}"/>
              </a:ext>
            </a:extLst>
          </p:cNvPr>
          <p:cNvSpPr txBox="1"/>
          <p:nvPr/>
        </p:nvSpPr>
        <p:spPr>
          <a:xfrm>
            <a:off x="337704" y="2693111"/>
            <a:ext cx="324715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Features: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015B2-63B5-AC37-0DAA-9A91C7FC4424}"/>
              </a:ext>
            </a:extLst>
          </p:cNvPr>
          <p:cNvSpPr txBox="1"/>
          <p:nvPr/>
        </p:nvSpPr>
        <p:spPr>
          <a:xfrm>
            <a:off x="337704" y="3162434"/>
            <a:ext cx="324715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Login, Registration &amp; Authentication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DDD04-BE84-0B02-93A3-A091DE49DC8C}"/>
              </a:ext>
            </a:extLst>
          </p:cNvPr>
          <p:cNvSpPr txBox="1"/>
          <p:nvPr/>
        </p:nvSpPr>
        <p:spPr>
          <a:xfrm>
            <a:off x="337704" y="3664953"/>
            <a:ext cx="324715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Friend searching &amp; accepting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B54D1-785E-9B7A-B153-94716D8B7359}"/>
              </a:ext>
            </a:extLst>
          </p:cNvPr>
          <p:cNvSpPr txBox="1"/>
          <p:nvPr/>
        </p:nvSpPr>
        <p:spPr>
          <a:xfrm>
            <a:off x="337704" y="4189195"/>
            <a:ext cx="324715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Cloud-saved alarms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2AEF3-2080-8902-3EEE-FA1325E738B2}"/>
              </a:ext>
            </a:extLst>
          </p:cNvPr>
          <p:cNvSpPr txBox="1"/>
          <p:nvPr/>
        </p:nvSpPr>
        <p:spPr>
          <a:xfrm>
            <a:off x="337704" y="4769794"/>
            <a:ext cx="324715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Real-time reaction sharing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AEC419-17D0-FAB7-4BAE-2454ED8DA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771" y="1167172"/>
            <a:ext cx="4577404" cy="56908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26C113-B50E-635F-D915-0C24EAB09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94" y="2693111"/>
            <a:ext cx="3287342" cy="40625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0A54ED-0736-0062-0F70-9AEBF0E59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82696"/>
            <a:ext cx="12192000" cy="783880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7D658CAD-C5D4-0A4E-6286-D8953D8B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99475"/>
            <a:ext cx="5978166" cy="10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87C6-3AD2-A1AC-F1B4-A3D20F5A8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91" y="666778"/>
            <a:ext cx="4789137" cy="3055078"/>
          </a:xfrm>
        </p:spPr>
        <p:txBody>
          <a:bodyPr/>
          <a:lstStyle/>
          <a:p>
            <a:r>
              <a:rPr lang="en-GB" dirty="0"/>
              <a:t>Monetisation</a:t>
            </a:r>
            <a:br>
              <a:rPr lang="en-GB" dirty="0"/>
            </a:br>
            <a:r>
              <a:rPr lang="en-GB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B9DA-5B10-097A-97C9-BAE5E89D4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110316"/>
          </a:xfrm>
        </p:spPr>
        <p:txBody>
          <a:bodyPr/>
          <a:lstStyle/>
          <a:p>
            <a:r>
              <a:rPr lang="en-GB" dirty="0"/>
              <a:t>In-app purchases through a gem system.</a:t>
            </a:r>
          </a:p>
          <a:p>
            <a:r>
              <a:rPr lang="en-GB" dirty="0"/>
              <a:t>Sabotage your friends by spending gems to disrupt their alarm!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BC209-BA66-4DD6-98DB-A9C4E187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C45CF8-CAB1-DEAB-1550-36B253D5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26DDC9-65A1-1073-6875-C339CE8D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en-GB" smtClean="0"/>
              <a:t>9</a:t>
            </a:fld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5883759-FF2A-FA13-C9ED-C4F01A6599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2" name="Picture Placeholder 21" descr="Money bills falling in the air&#10;&#10;Description automatically generated">
            <a:extLst>
              <a:ext uri="{FF2B5EF4-FFF2-40B4-BE49-F238E27FC236}">
                <a16:creationId xmlns:a16="http://schemas.microsoft.com/office/drawing/2014/main" id="{47FFE69A-D53E-51B6-97AA-8D09875EDD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177" r="28177"/>
          <a:stretch>
            <a:fillRect/>
          </a:stretch>
        </p:blipFill>
        <p:spPr/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0C9208-62B3-609E-F5CD-F4E821AE6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677" y="-36038"/>
            <a:ext cx="3172323" cy="69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22540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160.tgt.Office_50301404_TF22797433_Win32_OJ112196092" id="{2903BBB8-BE33-4839-B169-4F85AEBE70D9}" vid="{0C7966E0-5557-440A-B8C8-2E4B23DE76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CABE4-909F-4611-A0E1-6E45080B3C9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1E8BDE-7A03-4563-82F6-53B214F89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7C1F5B-A1D0-429A-8E7C-3E271353D1E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{E3426A43-68E5-4A74-A539-0EC9C452234D}tf22797433_win32</Template>
  <TotalTime>38</TotalTime>
  <Words>141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Univers Condensed Light</vt:lpstr>
      <vt:lpstr>Walbaum Display Light</vt:lpstr>
      <vt:lpstr>Walbaum Display Light (Headings)</vt:lpstr>
      <vt:lpstr>AngleLinesVTI</vt:lpstr>
      <vt:lpstr>FUSION CLOCK</vt:lpstr>
      <vt:lpstr>Front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Monetisation strategy</vt:lpstr>
      <vt:lpstr>The future is bright for alarms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FUSION CLOCK</dc:title>
  <dc:creator>Jake Mortlock (jm15g21)</dc:creator>
  <cp:lastModifiedBy>Jake Mortlock (jm15g21)</cp:lastModifiedBy>
  <cp:revision>4</cp:revision>
  <dcterms:created xsi:type="dcterms:W3CDTF">2024-03-17T11:30:10Z</dcterms:created>
  <dcterms:modified xsi:type="dcterms:W3CDTF">2024-03-17T12:08:58Z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